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4"/>
  </p:notesMasterIdLst>
  <p:handoutMasterIdLst>
    <p:handoutMasterId r:id="rId15"/>
  </p:handoutMasterIdLst>
  <p:sldIdLst>
    <p:sldId id="341" r:id="rId2"/>
    <p:sldId id="342" r:id="rId3"/>
    <p:sldId id="353" r:id="rId4"/>
    <p:sldId id="349" r:id="rId5"/>
    <p:sldId id="350" r:id="rId6"/>
    <p:sldId id="354" r:id="rId7"/>
    <p:sldId id="351" r:id="rId8"/>
    <p:sldId id="348" r:id="rId9"/>
    <p:sldId id="347" r:id="rId10"/>
    <p:sldId id="352" r:id="rId11"/>
    <p:sldId id="345" r:id="rId12"/>
    <p:sldId id="355" r:id="rId13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0000"/>
    <a:srgbClr val="C80200"/>
    <a:srgbClr val="9E0D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68891" autoAdjust="0"/>
  </p:normalViewPr>
  <p:slideViewPr>
    <p:cSldViewPr>
      <p:cViewPr varScale="1">
        <p:scale>
          <a:sx n="83" d="100"/>
          <a:sy n="83" d="100"/>
        </p:scale>
        <p:origin x="14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7F6A8DD-28AD-4240-9D0E-B255B6D69268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B9132BEB-F840-4647-A86B-8164791D1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899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3E63F286-2452-4402-B6EC-78384F9AA375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CEA918C-9457-474F-8392-648E597DA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13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Federal,</a:t>
            </a:r>
            <a:r>
              <a:rPr lang="en-US" baseline="0" dirty="0" smtClean="0"/>
              <a:t> state, and local g</a:t>
            </a:r>
            <a:r>
              <a:rPr lang="en-US" dirty="0" smtClean="0"/>
              <a:t>overnment share the responsibility for preventing,</a:t>
            </a:r>
            <a:r>
              <a:rPr lang="en-US" baseline="0" dirty="0" smtClean="0"/>
              <a:t> eradicating, and controlling invasive species. So as a tip, students can do a web search for “invasive species United States </a:t>
            </a:r>
            <a:r>
              <a:rPr lang="en-US" baseline="0" dirty="0" err="1" smtClean="0"/>
              <a:t>site:gov</a:t>
            </a:r>
            <a:r>
              <a:rPr lang="en-US" baseline="0" dirty="0" smtClean="0"/>
              <a:t>” to find information from only government websites.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</a:t>
            </a:r>
            <a:r>
              <a:rPr lang="en-US" baseline="0" dirty="0" smtClean="0"/>
              <a:t> a list of federal agencies involved, laws regarding invasive species, and estimated invasive species numbers and associated costs can be found here: http://nationalaglawcenter.org/wp-content/uploads/assets/crs/R43258.pdf</a:t>
            </a:r>
          </a:p>
          <a:p>
            <a:endParaRPr lang="en-US" dirty="0" smtClean="0"/>
          </a:p>
          <a:p>
            <a:r>
              <a:rPr lang="en-US" dirty="0" smtClean="0"/>
              <a:t>Federal</a:t>
            </a:r>
            <a:r>
              <a:rPr lang="en-US" baseline="0" dirty="0" smtClean="0"/>
              <a:t> (Department of Interior)</a:t>
            </a:r>
          </a:p>
          <a:p>
            <a:r>
              <a:rPr lang="en-US" dirty="0" smtClean="0"/>
              <a:t>U.S.</a:t>
            </a:r>
            <a:r>
              <a:rPr lang="en-US" baseline="0" dirty="0" smtClean="0"/>
              <a:t> Fish and Wildlife Service: </a:t>
            </a:r>
            <a:r>
              <a:rPr lang="en-US" dirty="0" smtClean="0"/>
              <a:t>https://www.fws.gov/invasives/index.html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For resources from state agencies: </a:t>
            </a:r>
            <a:r>
              <a:rPr lang="en-US" dirty="0" smtClean="0"/>
              <a:t>http://www.invasivespeciesinfo.gov/unitedstates/state.shtml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Center for Invasive Species and Ecosystem Health (images of </a:t>
            </a:r>
            <a:r>
              <a:rPr lang="en-US" baseline="0" dirty="0" err="1" smtClean="0"/>
              <a:t>invasives</a:t>
            </a:r>
            <a:r>
              <a:rPr lang="en-US" baseline="0" dirty="0" smtClean="0"/>
              <a:t> of economic importance for educational use): http://www.invasive.org/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A918C-9457-474F-8392-648E597DAA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820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state specific resources: http://www.invasivespeciesinfo.gov/unitedstates/state.shtml</a:t>
            </a:r>
          </a:p>
          <a:p>
            <a:r>
              <a:rPr lang="en-US" dirty="0" smtClean="0"/>
              <a:t>This is NOT a complete</a:t>
            </a:r>
            <a:r>
              <a:rPr lang="en-US" baseline="0" dirty="0" smtClean="0"/>
              <a:t> list of resources. Students will probably have better luck searching google for “invasive species” and the name of their state.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A918C-9457-474F-8392-648E597DAA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20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Drawing from their profiles,</a:t>
            </a:r>
            <a:r>
              <a:rPr lang="en-US" baseline="0" dirty="0" smtClean="0"/>
              <a:t> have students add to this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A918C-9457-474F-8392-648E597DAA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3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A918C-9457-474F-8392-648E597DAA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115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4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7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2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B981-451A-4099-8BDA-665EC569731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87F6F-17EA-41A7-86EF-F38DE7D4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4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9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3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1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2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8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02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5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70341-0E0B-436F-B88B-FD8919F756F0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58BE0-16E5-4A39-963B-79D5FF644BA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80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636039"/>
            <a:ext cx="9144000" cy="228600"/>
          </a:xfrm>
          <a:prstGeom prst="rect">
            <a:avLst/>
          </a:prstGeom>
          <a:solidFill>
            <a:srgbClr val="C80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261109"/>
            <a:ext cx="9144000" cy="595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536641"/>
            <a:ext cx="9144000" cy="595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773738"/>
            <a:ext cx="28765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64333" y="5842214"/>
            <a:ext cx="1858945" cy="51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960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122363"/>
            <a:ext cx="7010400" cy="2387600"/>
          </a:xfrm>
        </p:spPr>
        <p:txBody>
          <a:bodyPr/>
          <a:lstStyle/>
          <a:p>
            <a:r>
              <a:rPr lang="en-US" dirty="0" smtClean="0"/>
              <a:t>Invasive Species 1:</a:t>
            </a:r>
            <a:br>
              <a:rPr lang="en-US" dirty="0" smtClean="0"/>
            </a:br>
            <a:r>
              <a:rPr lang="en-US" dirty="0" smtClean="0"/>
              <a:t>What is an Invasive Species?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80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636039"/>
            <a:ext cx="9144000" cy="228600"/>
          </a:xfrm>
          <a:prstGeom prst="rect">
            <a:avLst/>
          </a:prstGeom>
          <a:solidFill>
            <a:srgbClr val="C80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261109"/>
            <a:ext cx="9144000" cy="595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536641"/>
            <a:ext cx="9144000" cy="595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1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invasive species so successful?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796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Invasive Species Most Wanted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3178"/>
            <a:ext cx="5309306" cy="4114800"/>
          </a:xfrm>
        </p:spPr>
        <p:txBody>
          <a:bodyPr/>
          <a:lstStyle/>
          <a:p>
            <a:pPr marL="406400" indent="-406400"/>
            <a:r>
              <a:rPr lang="en-US" dirty="0" smtClean="0"/>
              <a:t>Most expensive to control?</a:t>
            </a:r>
          </a:p>
          <a:p>
            <a:pPr marL="406400" indent="-406400"/>
            <a:r>
              <a:rPr lang="en-US" dirty="0" smtClean="0"/>
              <a:t>Toughest to control?</a:t>
            </a:r>
          </a:p>
          <a:p>
            <a:pPr marL="406400" indent="-406400"/>
            <a:r>
              <a:rPr lang="en-US" dirty="0"/>
              <a:t>M</a:t>
            </a:r>
            <a:r>
              <a:rPr lang="en-US" dirty="0" smtClean="0"/>
              <a:t>ost damaging to an ecosystem?</a:t>
            </a:r>
          </a:p>
          <a:p>
            <a:pPr marL="406400" indent="-406400"/>
            <a:r>
              <a:rPr lang="en-US" dirty="0" smtClean="0"/>
              <a:t>Fastest invasion?</a:t>
            </a:r>
          </a:p>
          <a:p>
            <a:pPr marL="406400" indent="-406400"/>
            <a:r>
              <a:rPr lang="en-US" dirty="0" smtClean="0"/>
              <a:t>Sneakiest invasion?</a:t>
            </a:r>
          </a:p>
          <a:p>
            <a:pPr marL="406400" indent="-406400"/>
            <a:r>
              <a:rPr lang="en-US" dirty="0" smtClean="0"/>
              <a:t>Biggest up-and-coming invader?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6475" y="1219200"/>
            <a:ext cx="2906268" cy="41272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86475" y="5346444"/>
            <a:ext cx="2699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https://pixabay.com/static/uploads/photo/2015/12/08/00/17/wanted-1081663_960_720.jpg</a:t>
            </a:r>
          </a:p>
        </p:txBody>
      </p:sp>
    </p:spTree>
    <p:extLst>
      <p:ext uri="{BB962C8B-B14F-4D97-AF65-F5344CB8AC3E}">
        <p14:creationId xmlns:p14="http://schemas.microsoft.com/office/powerpoint/2010/main" val="48453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Limiting spread of invasive species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050" y="1524000"/>
            <a:ext cx="7886700" cy="4351338"/>
          </a:xfrm>
        </p:spPr>
        <p:txBody>
          <a:bodyPr/>
          <a:lstStyle/>
          <a:p>
            <a:r>
              <a:rPr lang="en-US" dirty="0" smtClean="0"/>
              <a:t>With your group, discuss solutions to limit the spread of your invasive species.</a:t>
            </a:r>
          </a:p>
          <a:p>
            <a:r>
              <a:rPr lang="en-US" dirty="0" smtClean="0"/>
              <a:t>What are the benefits and limitations of your solution?</a:t>
            </a:r>
          </a:p>
          <a:p>
            <a:pPr lvl="1"/>
            <a:r>
              <a:rPr lang="en-US" dirty="0" smtClean="0"/>
              <a:t>Is it costly?</a:t>
            </a:r>
          </a:p>
          <a:p>
            <a:pPr lvl="1"/>
            <a:r>
              <a:rPr lang="en-US" dirty="0" smtClean="0"/>
              <a:t>Is it feasible?</a:t>
            </a:r>
          </a:p>
          <a:p>
            <a:pPr lvl="1"/>
            <a:r>
              <a:rPr lang="en-US" dirty="0" smtClean="0"/>
              <a:t>Is it labor intensive?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47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name an invasive species in our area?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481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invasive species?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/>
              <a:t>invasive </a:t>
            </a:r>
            <a:r>
              <a:rPr lang="en-US" dirty="0" smtClean="0"/>
              <a:t>species is an organism that…</a:t>
            </a:r>
          </a:p>
          <a:p>
            <a:pPr lvl="1"/>
            <a:r>
              <a:rPr lang="en-US" dirty="0" smtClean="0"/>
              <a:t>Is not </a:t>
            </a:r>
            <a:r>
              <a:rPr lang="en-US" dirty="0"/>
              <a:t>native to an </a:t>
            </a:r>
            <a:r>
              <a:rPr lang="en-US" dirty="0" smtClean="0"/>
              <a:t>ecosystem (it may be native to the region)</a:t>
            </a:r>
          </a:p>
          <a:p>
            <a:pPr lvl="1"/>
            <a:r>
              <a:rPr lang="en-US" dirty="0" smtClean="0"/>
              <a:t>Is </a:t>
            </a:r>
            <a:r>
              <a:rPr lang="en-US" dirty="0"/>
              <a:t>likely to </a:t>
            </a:r>
            <a:r>
              <a:rPr lang="en-US" dirty="0" smtClean="0"/>
              <a:t>cause </a:t>
            </a:r>
            <a:r>
              <a:rPr lang="en-US" dirty="0"/>
              <a:t>economic or environmental harm or harm to human </a:t>
            </a:r>
            <a:r>
              <a:rPr lang="en-US" dirty="0" smtClean="0"/>
              <a:t>health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429000"/>
            <a:ext cx="3733800" cy="266966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62200" y="5983251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00" dirty="0"/>
              <a:t>http://www.nature.com/nature/journal/v475/n7354/images/475036b-i1.0.jpg</a:t>
            </a:r>
          </a:p>
        </p:txBody>
      </p:sp>
    </p:spTree>
    <p:extLst>
      <p:ext uri="{BB962C8B-B14F-4D97-AF65-F5344CB8AC3E}">
        <p14:creationId xmlns:p14="http://schemas.microsoft.com/office/powerpoint/2010/main" val="88932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Search for Invasive Species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6075" indent="-346075">
              <a:spcAft>
                <a:spcPts val="1200"/>
              </a:spcAft>
            </a:pPr>
            <a:r>
              <a:rPr lang="en-US" dirty="0" smtClean="0"/>
              <a:t>Conduct a web search for invasive species in our state. </a:t>
            </a:r>
            <a:r>
              <a:rPr lang="en-US" dirty="0"/>
              <a:t>What kinds of organisms are invasive</a:t>
            </a:r>
            <a:r>
              <a:rPr lang="en-US" dirty="0" smtClean="0"/>
              <a:t>?</a:t>
            </a:r>
          </a:p>
          <a:p>
            <a:pPr marL="346075" indent="-346075">
              <a:spcAft>
                <a:spcPts val="1200"/>
              </a:spcAft>
            </a:pPr>
            <a:r>
              <a:rPr lang="en-US" dirty="0" smtClean="0"/>
              <a:t>On the board, write down an invasive species you found.</a:t>
            </a:r>
          </a:p>
          <a:p>
            <a:pPr marL="346075" indent="-346075">
              <a:spcAft>
                <a:spcPts val="1200"/>
              </a:spcAft>
            </a:pPr>
            <a:r>
              <a:rPr lang="en-US" dirty="0" smtClean="0"/>
              <a:t>Which </a:t>
            </a:r>
            <a:r>
              <a:rPr lang="en-US" dirty="0"/>
              <a:t>websites </a:t>
            </a:r>
            <a:r>
              <a:rPr lang="en-US" dirty="0" smtClean="0"/>
              <a:t>provided useful information?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9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Invasive Species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351338"/>
          </a:xfrm>
        </p:spPr>
        <p:txBody>
          <a:bodyPr/>
          <a:lstStyle/>
          <a:p>
            <a:r>
              <a:rPr lang="en-US" dirty="0" smtClean="0"/>
              <a:t>Divide into teams of 2-3 students and select an invasive species from our list on the board.</a:t>
            </a:r>
          </a:p>
          <a:p>
            <a:r>
              <a:rPr lang="en-US" dirty="0" smtClean="0"/>
              <a:t>Develop an invasive species profile using good sources of information. Must include: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 image or drawing of the invasive species</a:t>
            </a:r>
          </a:p>
          <a:p>
            <a:pPr lvl="1"/>
            <a:r>
              <a:rPr lang="en-US" dirty="0" smtClean="0"/>
              <a:t>How it was introduced (</a:t>
            </a:r>
            <a:r>
              <a:rPr lang="en-US" dirty="0"/>
              <a:t>and when, if possible) </a:t>
            </a:r>
            <a:endParaRPr lang="en-US" dirty="0" smtClean="0"/>
          </a:p>
          <a:p>
            <a:pPr lvl="1"/>
            <a:r>
              <a:rPr lang="en-US" dirty="0" smtClean="0"/>
              <a:t>What </a:t>
            </a:r>
            <a:r>
              <a:rPr lang="en-US" dirty="0"/>
              <a:t>species or resources it </a:t>
            </a:r>
            <a:r>
              <a:rPr lang="en-US" dirty="0" smtClean="0"/>
              <a:t>threatens</a:t>
            </a:r>
          </a:p>
          <a:p>
            <a:pPr lvl="1"/>
            <a:r>
              <a:rPr lang="en-US" dirty="0" smtClean="0"/>
              <a:t>A reason it is biologically successful (how does it outcompete other species?)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06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Invasive Species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4891800" cy="4351338"/>
          </a:xfrm>
        </p:spPr>
        <p:txBody>
          <a:bodyPr/>
          <a:lstStyle/>
          <a:p>
            <a:pPr marL="38100" lv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en" u="sng" dirty="0"/>
              <a:t>Front of </a:t>
            </a:r>
            <a:r>
              <a:rPr lang="en" u="sng" dirty="0" smtClean="0"/>
              <a:t>page</a:t>
            </a:r>
          </a:p>
          <a:p>
            <a:pPr marL="495300" indent="-457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dirty="0" smtClean="0"/>
              <a:t>Draw </a:t>
            </a:r>
            <a:r>
              <a:rPr lang="en" dirty="0"/>
              <a:t>the species &amp; </a:t>
            </a:r>
            <a:r>
              <a:rPr lang="en" dirty="0" smtClean="0"/>
              <a:t>list the </a:t>
            </a:r>
            <a:r>
              <a:rPr lang="en" dirty="0"/>
              <a:t>common </a:t>
            </a:r>
            <a:r>
              <a:rPr lang="en" dirty="0" smtClean="0"/>
              <a:t>name</a:t>
            </a:r>
          </a:p>
          <a:p>
            <a:pPr marL="38100" lv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en" u="sng" dirty="0" smtClean="0"/>
              <a:t>Back </a:t>
            </a:r>
            <a:r>
              <a:rPr lang="en" u="sng" dirty="0"/>
              <a:t>of </a:t>
            </a:r>
            <a:r>
              <a:rPr lang="en" u="sng" dirty="0" smtClean="0"/>
              <a:t>page</a:t>
            </a:r>
          </a:p>
          <a:p>
            <a:pPr marL="495300" indent="-457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dirty="0" smtClean="0"/>
              <a:t>How </a:t>
            </a:r>
            <a:r>
              <a:rPr lang="en" dirty="0"/>
              <a:t>they were </a:t>
            </a:r>
            <a:r>
              <a:rPr lang="en" dirty="0" smtClean="0"/>
              <a:t>introduced</a:t>
            </a:r>
          </a:p>
          <a:p>
            <a:pPr marL="495300" indent="-457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dirty="0" smtClean="0"/>
              <a:t>Species </a:t>
            </a:r>
            <a:r>
              <a:rPr lang="en" dirty="0"/>
              <a:t>or resources they </a:t>
            </a:r>
            <a:r>
              <a:rPr lang="en" dirty="0" smtClean="0"/>
              <a:t>threaten</a:t>
            </a:r>
          </a:p>
          <a:p>
            <a:pPr marL="495300" indent="-457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dirty="0" smtClean="0"/>
              <a:t>Explain why they are biologically successful</a:t>
            </a:r>
            <a:endParaRPr lang="en" dirty="0"/>
          </a:p>
          <a:p>
            <a:endParaRPr lang="en-US" dirty="0"/>
          </a:p>
        </p:txBody>
      </p:sp>
      <p:sp>
        <p:nvSpPr>
          <p:cNvPr id="4" name="Shape 90"/>
          <p:cNvSpPr txBox="1"/>
          <p:nvPr/>
        </p:nvSpPr>
        <p:spPr>
          <a:xfrm>
            <a:off x="5518255" y="750001"/>
            <a:ext cx="2629387" cy="31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600" dirty="0">
                <a:solidFill>
                  <a:srgbClr val="FF0000"/>
                </a:solidFill>
              </a:rPr>
              <a:t>Example of Front Page:</a:t>
            </a:r>
          </a:p>
        </p:txBody>
      </p:sp>
      <p:sp>
        <p:nvSpPr>
          <p:cNvPr id="6" name="Shape 92"/>
          <p:cNvSpPr/>
          <p:nvPr/>
        </p:nvSpPr>
        <p:spPr>
          <a:xfrm>
            <a:off x="5518255" y="3495980"/>
            <a:ext cx="3168545" cy="183802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457200" lvl="0" indent="-304800" rtl="0">
              <a:spcBef>
                <a:spcPts val="0"/>
              </a:spcBef>
              <a:buSzPct val="100000"/>
              <a:buChar char="●"/>
            </a:pPr>
            <a:r>
              <a:rPr lang="en" dirty="0"/>
              <a:t>Introduced in Victoria, Australia by a citizen.</a:t>
            </a:r>
          </a:p>
          <a:p>
            <a:pPr marL="457200" lvl="0" indent="-298450" rtl="0">
              <a:spcBef>
                <a:spcPts val="0"/>
              </a:spcBef>
              <a:buSzPct val="100000"/>
              <a:buChar char="●"/>
            </a:pPr>
            <a:r>
              <a:rPr lang="en" dirty="0">
                <a:solidFill>
                  <a:schemeClr val="dk1"/>
                </a:solidFill>
              </a:rPr>
              <a:t>Have decimated most of the local </a:t>
            </a:r>
            <a:r>
              <a:rPr lang="en" dirty="0" smtClean="0">
                <a:solidFill>
                  <a:schemeClr val="dk1"/>
                </a:solidFill>
              </a:rPr>
              <a:t>sheep’s </a:t>
            </a:r>
            <a:r>
              <a:rPr lang="en" dirty="0">
                <a:solidFill>
                  <a:schemeClr val="dk1"/>
                </a:solidFill>
              </a:rPr>
              <a:t>and cattle's grass</a:t>
            </a:r>
          </a:p>
          <a:p>
            <a:pPr marL="457200" lvl="0" indent="-29845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" dirty="0" smtClean="0">
                <a:solidFill>
                  <a:schemeClr val="dk1"/>
                </a:solidFill>
              </a:rPr>
              <a:t>Rapid </a:t>
            </a:r>
            <a:r>
              <a:rPr lang="en" dirty="0">
                <a:solidFill>
                  <a:schemeClr val="dk1"/>
                </a:solidFill>
              </a:rPr>
              <a:t>population growth</a:t>
            </a:r>
          </a:p>
        </p:txBody>
      </p:sp>
      <p:sp>
        <p:nvSpPr>
          <p:cNvPr id="7" name="Shape 93"/>
          <p:cNvSpPr txBox="1"/>
          <p:nvPr/>
        </p:nvSpPr>
        <p:spPr>
          <a:xfrm>
            <a:off x="5520450" y="3148339"/>
            <a:ext cx="2291850" cy="31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 dirty="0">
                <a:solidFill>
                  <a:srgbClr val="FF0000"/>
                </a:solidFill>
              </a:rPr>
              <a:t>Example of Back Page: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518255" y="1090939"/>
            <a:ext cx="3168545" cy="1993212"/>
            <a:chOff x="5518255" y="1377796"/>
            <a:chExt cx="2466975" cy="1993212"/>
          </a:xfrm>
        </p:grpSpPr>
        <p:pic>
          <p:nvPicPr>
            <p:cNvPr id="8" name="Shape 94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5518255" y="1377796"/>
              <a:ext cx="2466975" cy="19932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sp>
          <p:nvSpPr>
            <p:cNvPr id="5" name="Shape 91"/>
            <p:cNvSpPr txBox="1"/>
            <p:nvPr/>
          </p:nvSpPr>
          <p:spPr>
            <a:xfrm>
              <a:off x="5943598" y="2990117"/>
              <a:ext cx="1778699" cy="37140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600" b="1" dirty="0"/>
                <a:t>European Rabbit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20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are common routes of introduction?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183" y="1524000"/>
            <a:ext cx="7886700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38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humans involved in the introduction of invasive species?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062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 of problems are caused by invasive species?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07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14449</TotalTime>
  <Words>524</Words>
  <Application>Microsoft Office PowerPoint</Application>
  <PresentationFormat>On-screen Show (4:3)</PresentationFormat>
  <Paragraphs>67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Invasive Species 1: What is an Invasive Species?</vt:lpstr>
      <vt:lpstr>Can you name an invasive species in our area?</vt:lpstr>
      <vt:lpstr>What is an invasive species?</vt:lpstr>
      <vt:lpstr>Web Search for Invasive Species</vt:lpstr>
      <vt:lpstr>Invasive Species Profile</vt:lpstr>
      <vt:lpstr>Invasive Species Profile</vt:lpstr>
      <vt:lpstr>What are common routes of introduction?</vt:lpstr>
      <vt:lpstr>How are humans involved in the introduction of invasive species?</vt:lpstr>
      <vt:lpstr>What kind of problems are caused by invasive species?</vt:lpstr>
      <vt:lpstr>Why are invasive species so successful?</vt:lpstr>
      <vt:lpstr>Invasive Species Most Wanted</vt:lpstr>
      <vt:lpstr>Limiting spread of invasive species</vt:lpstr>
    </vt:vector>
  </TitlesOfParts>
  <Company>BSE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Agricultural Engineering</dc:title>
  <dc:creator>Joe Luck</dc:creator>
  <cp:lastModifiedBy>Erin Ingram</cp:lastModifiedBy>
  <cp:revision>176</cp:revision>
  <cp:lastPrinted>2013-10-14T14:56:14Z</cp:lastPrinted>
  <dcterms:created xsi:type="dcterms:W3CDTF">2012-08-23T21:49:41Z</dcterms:created>
  <dcterms:modified xsi:type="dcterms:W3CDTF">2017-04-28T15:59:45Z</dcterms:modified>
</cp:coreProperties>
</file>